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Source Code Pro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39bb9f5c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b39bb9f5c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39bb9f5c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b39bb9f5c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39bb9f5c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39bb9f5c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39bb9f5c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39bb9f5c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39bb9f5c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39bb9f5c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39bb9f5c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39bb9f5c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39bb9f5c8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39bb9f5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b39bb9f5c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b39bb9f5c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39bb9f5c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39bb9f5c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39bb9f5c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39bb9f5c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DOCKET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Siddharth Dahiya &amp; Yash Dahiya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752" y="0"/>
            <a:ext cx="37811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631800"/>
            <a:ext cx="3243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 of Docket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618200"/>
            <a:ext cx="41022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Input and Adding Tasks.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Checking or Highlighting Completion of Tasks.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Remove completed/unwanted Tasks</a:t>
            </a:r>
            <a:r>
              <a:rPr b="1" lang="en"/>
              <a:t>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Remove all button.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Priority Enabled Tasks are Saved.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Different color schemes.</a:t>
            </a:r>
            <a:endParaRPr b="1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9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Versions of Docket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5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5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25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Version 0.1 - 0.2.5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44" name="Google Shape;144;p25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Built Base files, Added Functionality, Worked on Storage and Keys. Styled simple.</a:t>
            </a:r>
            <a:endParaRPr sz="1200"/>
          </a:p>
        </p:txBody>
      </p:sp>
      <p:sp>
        <p:nvSpPr>
          <p:cNvPr id="145" name="Google Shape;145;p25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Version 0.3+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46" name="Google Shape;146;p25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Fine Tuned Parameters, Added More </a:t>
            </a:r>
            <a:r>
              <a:rPr lang="en" sz="1200"/>
              <a:t>Functionality</a:t>
            </a:r>
            <a:r>
              <a:rPr lang="en" sz="1200"/>
              <a:t> such as Priority. Worked on CSS and UI/UX.</a:t>
            </a:r>
            <a:endParaRPr sz="12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25" y="297225"/>
            <a:ext cx="3026326" cy="330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79" y="460000"/>
            <a:ext cx="3456371" cy="31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272650" y="1615275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during Build Phase</a:t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4960975" y="1475325"/>
            <a:ext cx="3837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Storage Doesn’t Worked with EDIT.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Scrapped Some Functionality Due to Time Constraints and Schedule Constraints.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Drag and Drop was messing the ID numbers of Storage.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Notifications and Alerts were scrapped due to them being bugged to popup bar.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Docket Strength and Weakness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Strengths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Simple and easy to use.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Efficient design which is user friendly.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Improves Productivity.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Weakness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Temporary Storage.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Insights</a:t>
            </a:r>
            <a:endParaRPr/>
          </a:p>
        </p:txBody>
      </p:sp>
      <p:sp>
        <p:nvSpPr>
          <p:cNvPr id="167" name="Google Shape;167;p28"/>
          <p:cNvSpPr txBox="1"/>
          <p:nvPr>
            <p:ph idx="4294967295" type="body"/>
          </p:nvPr>
        </p:nvSpPr>
        <p:spPr>
          <a:xfrm>
            <a:off x="4310625" y="138297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Local Storage Working of Browsers.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Notifications</a:t>
            </a:r>
            <a:r>
              <a:rPr b="1" lang="en"/>
              <a:t> and Access Requirements.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Dynamic Styling and JS.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Git Knowledge.</a:t>
            </a:r>
            <a:endParaRPr b="1"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5669" l="0" r="0" t="0"/>
          <a:stretch/>
        </p:blipFill>
        <p:spPr>
          <a:xfrm>
            <a:off x="238250" y="1172550"/>
            <a:ext cx="3782125" cy="38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17094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722525" y="3655525"/>
            <a:ext cx="786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For more information refer to the below: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https://github.com/yashdahiya0/CS4540-Mozilla-Project-Group-7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Docket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5382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Docket is practical for people who like to organize, plan, or do something later but forget about it later. It functions as a simple </a:t>
            </a:r>
            <a:r>
              <a:rPr lang="en" sz="1600"/>
              <a:t>checklist (aka sticky notes)</a:t>
            </a:r>
            <a:r>
              <a:rPr lang="en" sz="1600"/>
              <a:t>, preferred by most organizations for neat and orderly work.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Since it also serves as a reminder for deadlines. Docket helps users manage their tasks while online browsing, researching, studying, shopping, and other activities.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300" y="1468824"/>
            <a:ext cx="3144899" cy="27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Docket</a:t>
            </a:r>
            <a:endParaRPr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Docket will benefit most web users who like to plan, organise or do something later and not forget about it.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People use this concept frequently but mostly by writing it down. They will save time, space and energy by using Docket.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based on usage of sticky notes.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Docket View</a:t>
            </a:r>
            <a:endParaRPr/>
          </a:p>
        </p:txBody>
      </p:sp>
      <p:pic>
        <p:nvPicPr>
          <p:cNvPr descr="Open Chromebook laptop computer"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00" y="1487950"/>
            <a:ext cx="2982075" cy="29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000" y="947975"/>
            <a:ext cx="4197299" cy="23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Meet Mark!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Learn how docket is helpful to Mark.</a:t>
            </a:r>
            <a:endParaRPr sz="14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056" y="0"/>
            <a:ext cx="57499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Docket help mark?</a:t>
            </a:r>
            <a:endParaRPr/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Motivates the team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Improves Productivity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Delegating Task</a:t>
            </a:r>
            <a:r>
              <a:rPr b="1" lang="en"/>
              <a:t>s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Analysing work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Help save Nature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Phase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468825"/>
            <a:ext cx="4474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and requirements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first step was to design the architecture and research the workable requirements of a to-do list from a similar API or extension.It tells us about the required permissions, structure of a to-do list extension, working API knowledge and management of browser site/tabs.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150" y="1162050"/>
            <a:ext cx="31051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Phase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and Development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phase was all about working on the prototype extension development. We applied the design knowledge to create an extension model that works with all functionality we mentioned.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150" y="1162050"/>
            <a:ext cx="31051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Phase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Customisation and Appearance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worked on the CSS and styles of extension to make it fancy and easier to use. We finally had the end product with a simple appearance that easy to use and compatible with most websites.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150" y="1162050"/>
            <a:ext cx="31051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